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51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51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6" d="100"/>
          <a:sy n="106" d="100"/>
        </p:scale>
        <p:origin x="732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1: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/>
              <a:t>NASA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/>
              <a:t>Riot API Bootcamp syllabus</a:t>
            </a:r>
            <a:endParaRPr lang="en-US" sz="9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961741"/>
            <a:ext cx="4434065" cy="140859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/>
          </a:bodyPr>
          <a:lstStyle/>
          <a:p>
            <a:r>
              <a:rPr lang="en-US" dirty="0"/>
              <a:t>Project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Read </a:t>
            </a:r>
            <a:r>
              <a:rPr lang="en-US" sz="2000" i="1" dirty="0" err="1"/>
              <a:t>raw_data.json</a:t>
            </a:r>
            <a:r>
              <a:rPr lang="en-US" sz="2000" i="1" dirty="0"/>
              <a:t> </a:t>
            </a:r>
            <a:r>
              <a:rPr lang="en-US" sz="2000" dirty="0"/>
              <a:t>file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Convert the data to a </a:t>
            </a:r>
            <a:r>
              <a:rPr lang="en-US" sz="2000" dirty="0" err="1"/>
              <a:t>dataframe</a:t>
            </a: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Add a column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Make a graph</a:t>
            </a:r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schemas.microsoft.com/office/2006/metadata/properties"/>
    <ds:schemaRef ds:uri="http://purl.org/dc/terms/"/>
    <ds:schemaRef ds:uri="http://purl.org/dc/dcmitype/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572</TotalTime>
  <Words>435</Words>
  <Application>Microsoft Office PowerPoint</Application>
  <PresentationFormat>Widescreen</PresentationFormat>
  <Paragraphs>71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1: Project</vt:lpstr>
      <vt:lpstr>What is the purpose of this course?</vt:lpstr>
      <vt:lpstr>Who am i?</vt:lpstr>
      <vt:lpstr>Riot API Bootcamp syllabus</vt:lpstr>
      <vt:lpstr>Project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Roush, Karl</cp:lastModifiedBy>
  <cp:revision>44</cp:revision>
  <dcterms:created xsi:type="dcterms:W3CDTF">2020-12-14T19:35:28Z</dcterms:created>
  <dcterms:modified xsi:type="dcterms:W3CDTF">2022-03-08T05:02:03Z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